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70"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hamaheshwaran/Mahamaheshwaran-au810021102020.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IN" i="0" u="none" strike="noStrike" cap="none" dirty="0"/>
          </a:p>
          <a:p>
            <a:pPr marL="0" marR="0" lvl="0" indent="0" algn="l" rtl="0">
              <a:spcBef>
                <a:spcPts val="0"/>
              </a:spcBef>
              <a:spcAft>
                <a:spcPts val="0"/>
              </a:spcAft>
              <a:buNone/>
            </a:pPr>
            <a:r>
              <a:rPr lang="en-IN" sz="2000" b="1" dirty="0" err="1">
                <a:solidFill>
                  <a:srgbClr val="2F5496"/>
                </a:solidFill>
              </a:rPr>
              <a:t>Mahamaheshwaran</a:t>
            </a:r>
            <a:r>
              <a:rPr lang="en-IN" sz="2000" b="1" dirty="0">
                <a:solidFill>
                  <a:srgbClr val="2F5496"/>
                </a:solidFill>
              </a:rPr>
              <a:t> S </a:t>
            </a:r>
            <a:r>
              <a:rPr lang="en-US" sz="2000" b="1" dirty="0">
                <a:solidFill>
                  <a:srgbClr val="2F5496"/>
                </a:solidFill>
                <a:latin typeface="Arial"/>
                <a:ea typeface="Arial"/>
                <a:cs typeface="Arial"/>
                <a:sym typeface="Arial"/>
              </a:rPr>
              <a:t>– AU8100211</a:t>
            </a:r>
            <a:r>
              <a:rPr lang="en-IN" sz="2000" b="1" dirty="0">
                <a:solidFill>
                  <a:srgbClr val="2F5496"/>
                </a:solidFill>
                <a:latin typeface="Arial"/>
                <a:ea typeface="Arial"/>
                <a:cs typeface="Arial"/>
                <a:sym typeface="Arial"/>
              </a:rPr>
              <a:t>02020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2F5496"/>
                </a:solidFill>
                <a:latin typeface="Arial"/>
                <a:ea typeface="Arial"/>
                <a:cs typeface="Arial"/>
                <a:sym typeface="Arial"/>
              </a:rPr>
              <a:t>Guided By: Ramar Bose</a:t>
            </a:r>
            <a:endParaRPr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A28B3341-3CEB-E4F5-281A-E7F39CBB3081}"/>
              </a:ext>
            </a:extLst>
          </p:cNvPr>
          <p:cNvSpPr>
            <a:spLocks noGrp="1"/>
          </p:cNvSpPr>
          <p:nvPr>
            <p:ph type="subTitle" idx="1"/>
          </p:nvPr>
        </p:nvSpPr>
        <p:spPr/>
        <p:txBody>
          <a:bodyPr/>
          <a:lstStyle/>
          <a:p>
            <a:r>
              <a:rPr lang="en-US" dirty="0">
                <a:hlinkClick r:id="rId3"/>
              </a:rPr>
              <a:t>https://github.com/Mahamaheshwaran/Mahamaheshwaran-au810021102020.git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FAAE28-AE60-3AA2-FCD8-F80260496B8A}"/>
              </a:ext>
            </a:extLst>
          </p:cNvPr>
          <p:cNvSpPr>
            <a:spLocks noGrp="1"/>
          </p:cNvSpPr>
          <p:nvPr>
            <p:ph type="body" idx="1"/>
          </p:nvPr>
        </p:nvSpPr>
        <p:spPr/>
        <p:txBody>
          <a:bodyPr/>
          <a:lstStyle/>
          <a:p>
            <a:endParaRPr lang="en-US"/>
          </a:p>
        </p:txBody>
      </p:sp>
      <p:sp>
        <p:nvSpPr>
          <p:cNvPr id="5" name="Title 1">
            <a:extLst>
              <a:ext uri="{FF2B5EF4-FFF2-40B4-BE49-F238E27FC236}">
                <a16:creationId xmlns:a16="http://schemas.microsoft.com/office/drawing/2014/main" id="{091C76FA-C644-2A90-AD0A-9ACEC22405F4}"/>
              </a:ext>
            </a:extLst>
          </p:cNvPr>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b="1" dirty="0">
                <a:solidFill>
                  <a:schemeClr val="accent1"/>
                </a:solidFill>
                <a:latin typeface="Arial"/>
                <a:ea typeface="Arial"/>
                <a:cs typeface="Arial"/>
                <a:sym typeface="Arial"/>
              </a:rPr>
              <a:t>    </a:t>
            </a:r>
            <a:br>
              <a:rPr lang="en-IN" b="1" dirty="0">
                <a:solidFill>
                  <a:schemeClr val="accent1"/>
                </a:solidFill>
                <a:latin typeface="Arial"/>
                <a:ea typeface="Arial"/>
                <a:cs typeface="Arial"/>
                <a:sym typeface="Arial"/>
              </a:rPr>
            </a:br>
            <a:r>
              <a:rPr lang="en-IN" b="1" dirty="0">
                <a:solidFill>
                  <a:schemeClr val="accent1"/>
                </a:solidFill>
                <a:latin typeface="Arial"/>
                <a:ea typeface="Arial"/>
                <a:cs typeface="Arial"/>
                <a:sym typeface="Arial"/>
              </a:rPr>
              <a:t>       </a:t>
            </a:r>
            <a:r>
              <a:rPr lang="en-US" b="1" dirty="0">
                <a:solidFill>
                  <a:schemeClr val="accent1"/>
                </a:solidFill>
                <a:latin typeface="Arial"/>
                <a:ea typeface="Arial"/>
                <a:cs typeface="Arial"/>
                <a:sym typeface="Arial"/>
              </a:rPr>
              <a:t>Project Demo(Recorded Video)</a:t>
            </a:r>
            <a:endParaRPr lang="en-US" dirty="0"/>
          </a:p>
        </p:txBody>
      </p:sp>
      <p:pic>
        <p:nvPicPr>
          <p:cNvPr id="2" name="1000028968.mp4">
            <a:hlinkClick r:id="" action="ppaction://media"/>
            <a:extLst>
              <a:ext uri="{FF2B5EF4-FFF2-40B4-BE49-F238E27FC236}">
                <a16:creationId xmlns:a16="http://schemas.microsoft.com/office/drawing/2014/main" id="{30E5FC69-CF07-17B3-EBE3-2FCE6C8366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0217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            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11</cp:revision>
  <dcterms:modified xsi:type="dcterms:W3CDTF">2024-04-20T06:25:51Z</dcterms:modified>
</cp:coreProperties>
</file>